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720" r:id="rId2"/>
    <p:sldMasterId id="2147483732" r:id="rId3"/>
    <p:sldMasterId id="2147483744" r:id="rId4"/>
    <p:sldMasterId id="2147483756" r:id="rId5"/>
    <p:sldMasterId id="2147483768" r:id="rId6"/>
  </p:sldMasterIdLst>
  <p:sldIdLst>
    <p:sldId id="256" r:id="rId7"/>
    <p:sldId id="265" r:id="rId8"/>
    <p:sldId id="266" r:id="rId9"/>
    <p:sldId id="28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8FBA90-E276-4C07-9283-76BC9D1CD4C1}" type="datetimeFigureOut">
              <a:rPr lang="ar-IQ" smtClean="0"/>
              <a:t>15/04/1441</a:t>
            </a:fld>
            <a:endParaRPr lang="ar-IQ"/>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IQ"/>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F4B416F-1885-43E9-8F5F-0B8B15650904}" type="slidenum">
              <a:rPr lang="ar-IQ" smtClean="0"/>
              <a:t>‹#›</a:t>
            </a:fld>
            <a:endParaRPr lang="ar-IQ"/>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A8FBA90-E276-4C07-9283-76BC9D1CD4C1}" type="datetimeFigureOut">
              <a:rPr lang="ar-IQ" smtClean="0"/>
              <a:t>15/04/1441</a:t>
            </a:fld>
            <a:endParaRPr lang="ar-IQ"/>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IQ"/>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4B416F-1885-43E9-8F5F-0B8B15650904}"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IQ"/>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F4B416F-1885-43E9-8F5F-0B8B15650904}"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IQ"/>
          </a:p>
        </p:txBody>
      </p:sp>
      <p:sp>
        <p:nvSpPr>
          <p:cNvPr id="4" name="Slide Number Placeholder 3"/>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1F4B416F-1885-43E9-8F5F-0B8B15650904}" type="slidenum">
              <a:rPr lang="ar-IQ" smtClean="0"/>
              <a:t>‹#›</a:t>
            </a:fld>
            <a:endParaRPr lang="ar-IQ"/>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1F4B416F-1885-43E9-8F5F-0B8B15650904}" type="slidenum">
              <a:rPr lang="ar-IQ" smtClean="0"/>
              <a:t>‹#›</a:t>
            </a:fld>
            <a:endParaRPr lang="ar-IQ"/>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IQ"/>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4B416F-1885-43E9-8F5F-0B8B15650904}" type="slidenum">
              <a:rPr lang="ar-IQ" smtClean="0"/>
              <a:t>‹#›</a:t>
            </a:fld>
            <a:endParaRPr lang="ar-IQ"/>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F4B416F-1885-43E9-8F5F-0B8B15650904}" type="slidenum">
              <a:rPr lang="ar-IQ" smtClean="0"/>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IQ"/>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A8FBA90-E276-4C07-9283-76BC9D1CD4C1}" type="datetimeFigureOut">
              <a:rPr lang="ar-IQ" smtClean="0"/>
              <a:t>15/04/1441</a:t>
            </a:fld>
            <a:endParaRPr lang="ar-IQ"/>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IQ"/>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0.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1.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2787961"/>
            <a:ext cx="7175351" cy="1793167"/>
          </a:xfrm>
        </p:spPr>
        <p:txBody>
          <a:bodyPr/>
          <a:lstStyle/>
          <a:p>
            <a:pPr marL="182880" indent="0" algn="ctr">
              <a:buNone/>
            </a:pPr>
            <a:r>
              <a:rPr lang="ar-IQ" sz="5000" dirty="0">
                <a:solidFill>
                  <a:schemeClr val="tx1"/>
                </a:solidFill>
                <a:cs typeface="PT Bold Heading" pitchFamily="2" charset="-78"/>
              </a:rPr>
              <a:t>مصائد سمكية </a:t>
            </a:r>
            <a:r>
              <a:rPr lang="ar-IQ" sz="5000" dirty="0" smtClean="0">
                <a:solidFill>
                  <a:schemeClr val="tx1"/>
                </a:solidFill>
                <a:cs typeface="PT Bold Heading" pitchFamily="2" charset="-78"/>
              </a:rPr>
              <a:t>-4</a:t>
            </a: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err="1">
                <a:solidFill>
                  <a:schemeClr val="accent2">
                    <a:lumMod val="50000"/>
                  </a:schemeClr>
                </a:solidFill>
                <a:cs typeface="PT Bold Heading" pitchFamily="2" charset="-78"/>
              </a:rPr>
              <a:t>أ.د</a:t>
            </a:r>
            <a:r>
              <a:rPr lang="ar-IQ" sz="4500" dirty="0">
                <a:solidFill>
                  <a:schemeClr val="accent2">
                    <a:lumMod val="50000"/>
                  </a:schemeClr>
                </a:solidFill>
                <a:cs typeface="PT Bold Heading" pitchFamily="2" charset="-78"/>
              </a:rPr>
              <a:t>. أمجد كاظم رسن</a:t>
            </a: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a:solidFill>
                  <a:schemeClr val="tx1"/>
                </a:solidFill>
                <a:cs typeface="PT Bold Heading" pitchFamily="2" charset="-78"/>
              </a:rPr>
              <a:t>كلية الزراعة – جامعة البصرة</a:t>
            </a:r>
            <a:endParaRPr lang="ar-IQ" sz="4500" dirty="0">
              <a:cs typeface="PT Bold Heading" pitchFamily="2" charset="-78"/>
            </a:endParaRPr>
          </a:p>
        </p:txBody>
      </p:sp>
    </p:spTree>
    <p:extLst>
      <p:ext uri="{BB962C8B-B14F-4D97-AF65-F5344CB8AC3E}">
        <p14:creationId xmlns:p14="http://schemas.microsoft.com/office/powerpoint/2010/main" val="4248219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42864" b="9819"/>
          <a:stretch/>
        </p:blipFill>
        <p:spPr bwMode="auto">
          <a:xfrm>
            <a:off x="327752" y="377370"/>
            <a:ext cx="8504486" cy="434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752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205" t="6508" r="5836" b="2390"/>
          <a:stretch>
            <a:fillRect/>
          </a:stretch>
        </p:blipFill>
        <p:spPr bwMode="auto">
          <a:xfrm>
            <a:off x="35496" y="144016"/>
            <a:ext cx="9036496" cy="479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569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أنواع المصائد السمكية </a:t>
            </a:r>
            <a:r>
              <a:rPr lang="en-US" b="1" dirty="0"/>
              <a:t>Type of Fisheries</a:t>
            </a:r>
            <a:r>
              <a:rPr lang="en-US" dirty="0"/>
              <a:t/>
            </a:r>
            <a:br>
              <a:rPr lang="en-US" dirty="0"/>
            </a:br>
            <a:endParaRPr lang="ar-IQ" dirty="0"/>
          </a:p>
        </p:txBody>
      </p:sp>
      <p:pic>
        <p:nvPicPr>
          <p:cNvPr id="13314"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t="21115"/>
          <a:stretch>
            <a:fillRect/>
          </a:stretch>
        </p:blipFill>
        <p:spPr bwMode="auto">
          <a:xfrm>
            <a:off x="0" y="764704"/>
            <a:ext cx="9090616"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281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7504" y="216024"/>
            <a:ext cx="8964488" cy="46531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947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548680"/>
            <a:ext cx="8496943" cy="352839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32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52928" cy="504056"/>
          </a:xfrm>
          <a:solidFill>
            <a:schemeClr val="accent2"/>
          </a:solidFill>
        </p:spPr>
        <p:txBody>
          <a:bodyPr/>
          <a:lstStyle/>
          <a:p>
            <a:pPr algn="ctr"/>
            <a:r>
              <a:rPr lang="ar-IQ" b="1" dirty="0" smtClean="0">
                <a:latin typeface="Times New Roman" pitchFamily="18" charset="0"/>
                <a:cs typeface="Times New Roman" pitchFamily="18" charset="0"/>
              </a:rPr>
              <a:t/>
            </a:r>
            <a:br>
              <a:rPr lang="ar-IQ" b="1" dirty="0" smtClean="0">
                <a:latin typeface="Times New Roman" pitchFamily="18" charset="0"/>
                <a:cs typeface="Times New Roman" pitchFamily="18" charset="0"/>
              </a:rPr>
            </a:br>
            <a:r>
              <a:rPr lang="ar-IQ" sz="3200" b="1" dirty="0" smtClean="0">
                <a:solidFill>
                  <a:schemeClr val="bg1"/>
                </a:solidFill>
                <a:latin typeface="Times New Roman" pitchFamily="18" charset="0"/>
                <a:cs typeface="Times New Roman" pitchFamily="18" charset="0"/>
              </a:rPr>
              <a:t>مصايد الاستجمام</a:t>
            </a:r>
            <a:r>
              <a:rPr lang="en-US" sz="3200" dirty="0">
                <a:solidFill>
                  <a:schemeClr val="bg1"/>
                </a:solidFill>
              </a:rPr>
              <a:t/>
            </a:r>
            <a:br>
              <a:rPr lang="en-US" sz="3200" dirty="0">
                <a:solidFill>
                  <a:schemeClr val="bg1"/>
                </a:solidFill>
              </a:rPr>
            </a:br>
            <a:endParaRPr lang="ar-IQ" sz="3200" dirty="0">
              <a:solidFill>
                <a:schemeClr val="bg1"/>
              </a:solidFill>
            </a:endParaRPr>
          </a:p>
        </p:txBody>
      </p:sp>
      <p:sp>
        <p:nvSpPr>
          <p:cNvPr id="3" name="Content Placeholder 2"/>
          <p:cNvSpPr>
            <a:spLocks noGrp="1"/>
          </p:cNvSpPr>
          <p:nvPr>
            <p:ph idx="1"/>
          </p:nvPr>
        </p:nvSpPr>
        <p:spPr>
          <a:xfrm>
            <a:off x="251520" y="764704"/>
            <a:ext cx="8640960" cy="4248472"/>
          </a:xfrm>
        </p:spPr>
        <p:txBody>
          <a:bodyPr>
            <a:normAutofit/>
          </a:bodyPr>
          <a:lstStyle/>
          <a:p>
            <a:pPr algn="just">
              <a:buFont typeface="Arial" pitchFamily="34" charset="0"/>
              <a:buChar char="•"/>
            </a:pPr>
            <a:r>
              <a:rPr lang="ar-IQ" sz="2400" dirty="0" smtClean="0"/>
              <a:t>عندما </a:t>
            </a:r>
            <a:r>
              <a:rPr lang="ar-IQ" sz="2400" dirty="0"/>
              <a:t>يهاجر الناس من القرى والارياف والحقول ليعيشوا في المدن المزدحمة، يبقى حبهم للطبيعة، وتبقى حاجتهم لهدوء الغابات. ولهذا تراهم يجوبون متنزهات المدينة ويسبحون عند شواطئ المحيط ويخيمون في البراري وغير ذلك. وما ذلك الا هرب من اثارات وضغوط العيش في المدينة.</a:t>
            </a:r>
            <a:endParaRPr lang="en-US" sz="2400" dirty="0"/>
          </a:p>
          <a:p>
            <a:pPr algn="just">
              <a:buFont typeface="Arial" pitchFamily="34" charset="0"/>
              <a:buChar char="•"/>
            </a:pPr>
            <a:r>
              <a:rPr lang="ar-IQ" sz="2400" dirty="0"/>
              <a:t>ومن المدهش ان نسبة كبيرة من الناس يذهبون للصيد اما كهدف اساس او </a:t>
            </a:r>
            <a:r>
              <a:rPr lang="ar-IQ" sz="2400" dirty="0" err="1"/>
              <a:t>كشئ</a:t>
            </a:r>
            <a:r>
              <a:rPr lang="ar-IQ" sz="2400" dirty="0"/>
              <a:t> مكمل لركوب الزوارق او التخييم او التنزه. ففي الولايات المتحدة مثلا يذهب ما يقارب ربع الناس البالغين للصيد كل عام. وقد ينشدون في ذلك العزلة غاضين النظر عن الصيد، أو تسجيل أرقام أو الحصول على غنائم الصيد والذكريات. وهذه الرغبة منتشرة في كل أرجاء الولايات المتحدة بين اناس من مختلف مستويات الدخل ومختلف انواع المهن والوظائف، بين الرجال والنساء، وبين الشباب والشيوخ.</a:t>
            </a:r>
            <a:endParaRPr lang="en-US" sz="2400" dirty="0"/>
          </a:p>
          <a:p>
            <a:pPr algn="just">
              <a:buFont typeface="Arial" pitchFamily="34" charset="0"/>
              <a:buChar char="•"/>
            </a:pPr>
            <a:endParaRPr lang="ar-IQ" dirty="0"/>
          </a:p>
        </p:txBody>
      </p:sp>
    </p:spTree>
    <p:extLst>
      <p:ext uri="{BB962C8B-B14F-4D97-AF65-F5344CB8AC3E}">
        <p14:creationId xmlns:p14="http://schemas.microsoft.com/office/powerpoint/2010/main" val="1514561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r>
              <a:rPr lang="ar-IQ" sz="4000" b="0" dirty="0"/>
              <a:t>واغلب صيد </a:t>
            </a:r>
            <a:r>
              <a:rPr lang="ar-IQ" sz="4000" b="0" dirty="0" err="1"/>
              <a:t>الأستجمام</a:t>
            </a:r>
            <a:r>
              <a:rPr lang="ar-IQ" sz="4000" b="0" dirty="0"/>
              <a:t> هي </a:t>
            </a:r>
            <a:r>
              <a:rPr lang="ar-IQ" sz="4000" b="0" dirty="0" err="1"/>
              <a:t>التصنر</a:t>
            </a:r>
            <a:r>
              <a:rPr lang="ar-IQ" sz="4000" b="0" dirty="0"/>
              <a:t> (الصيد بالصنارة) باستخدام الخيط والشص، ولكنه احيانا يشتمل على استخدام شباك التغطيس، والقوس والسهم والرماح والمجازف (طلبا للمحارات) أو أية وسيلة فعالة يديرها شخص واحد أو شخصان.</a:t>
            </a:r>
            <a:endParaRPr lang="en-US" sz="4000" b="0" dirty="0"/>
          </a:p>
          <a:p>
            <a:endParaRPr lang="ar-IQ" dirty="0"/>
          </a:p>
        </p:txBody>
      </p:sp>
    </p:spTree>
    <p:extLst>
      <p:ext uri="{BB962C8B-B14F-4D97-AF65-F5344CB8AC3E}">
        <p14:creationId xmlns:p14="http://schemas.microsoft.com/office/powerpoint/2010/main" val="2241716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888" y="836712"/>
            <a:ext cx="7024744" cy="690173"/>
          </a:xfrm>
        </p:spPr>
        <p:txBody>
          <a:bodyPr>
            <a:normAutofit fontScale="90000"/>
          </a:bodyPr>
          <a:lstStyle/>
          <a:p>
            <a:pPr algn="r"/>
            <a:r>
              <a:rPr lang="ar-IQ" b="1" dirty="0">
                <a:solidFill>
                  <a:schemeClr val="tx1"/>
                </a:solidFill>
              </a:rPr>
              <a:t>مصايد التربية</a:t>
            </a:r>
            <a:r>
              <a:rPr lang="ar-IQ" b="1" dirty="0" smtClean="0">
                <a:solidFill>
                  <a:schemeClr val="tx1"/>
                </a:solidFill>
              </a:rPr>
              <a:t>:</a:t>
            </a:r>
            <a:endParaRPr lang="ar-IQ" dirty="0">
              <a:solidFill>
                <a:schemeClr val="tx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385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l="6122" b="16458"/>
          <a:stretch>
            <a:fillRect/>
          </a:stretch>
        </p:blipFill>
        <p:spPr bwMode="auto">
          <a:xfrm>
            <a:off x="539552" y="5517232"/>
            <a:ext cx="8136904" cy="72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30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88513"/>
            <a:ext cx="7776864" cy="6524863"/>
          </a:xfrm>
          <a:prstGeom prst="rect">
            <a:avLst/>
          </a:prstGeom>
        </p:spPr>
        <p:txBody>
          <a:bodyPr wrap="square">
            <a:spAutoFit/>
          </a:bodyPr>
          <a:lstStyle/>
          <a:p>
            <a:pPr algn="just"/>
            <a:r>
              <a:rPr lang="ar-IQ" sz="3800" dirty="0" smtClean="0">
                <a:latin typeface="Times New Roman" pitchFamily="18" charset="0"/>
                <a:cs typeface="Times New Roman" pitchFamily="18" charset="0"/>
              </a:rPr>
              <a:t>ابتدأت </a:t>
            </a:r>
            <a:r>
              <a:rPr lang="ar-IQ" sz="3800" dirty="0">
                <a:latin typeface="Times New Roman" pitchFamily="18" charset="0"/>
                <a:cs typeface="Times New Roman" pitchFamily="18" charset="0"/>
              </a:rPr>
              <a:t>تربية الاسماك على النطاق الحكومي في فرنسا عام (1852) عندما تم انشاء أول مفقس عام </a:t>
            </a:r>
            <a:r>
              <a:rPr lang="ar-IQ" sz="3800" dirty="0" err="1">
                <a:latin typeface="Times New Roman" pitchFamily="18" charset="0"/>
                <a:cs typeface="Times New Roman" pitchFamily="18" charset="0"/>
              </a:rPr>
              <a:t>للسالمون</a:t>
            </a:r>
            <a:r>
              <a:rPr lang="ar-IQ" sz="3800" dirty="0">
                <a:latin typeface="Times New Roman" pitchFamily="18" charset="0"/>
                <a:cs typeface="Times New Roman" pitchFamily="18" charset="0"/>
              </a:rPr>
              <a:t> المرقط </a:t>
            </a:r>
            <a:r>
              <a:rPr lang="en-US" sz="3800" dirty="0">
                <a:latin typeface="Times New Roman" pitchFamily="18" charset="0"/>
                <a:cs typeface="Times New Roman" pitchFamily="18" charset="0"/>
              </a:rPr>
              <a:t>trout</a:t>
            </a:r>
            <a:r>
              <a:rPr lang="ar-IQ" sz="3800" dirty="0">
                <a:latin typeface="Times New Roman" pitchFamily="18" charset="0"/>
                <a:cs typeface="Times New Roman" pitchFamily="18" charset="0"/>
              </a:rPr>
              <a:t>، وذلك عقب اكتشاف طرق التلقيح الاصطناعي ونقل بيوض وصغار الأسماك. </a:t>
            </a:r>
            <a:endParaRPr lang="ar-IQ" sz="3800" dirty="0" smtClean="0">
              <a:latin typeface="Times New Roman" pitchFamily="18" charset="0"/>
              <a:cs typeface="Times New Roman" pitchFamily="18" charset="0"/>
            </a:endParaRPr>
          </a:p>
          <a:p>
            <a:pPr algn="just"/>
            <a:endParaRPr lang="ar-IQ" sz="3800" dirty="0" smtClean="0">
              <a:latin typeface="Times New Roman" pitchFamily="18" charset="0"/>
              <a:cs typeface="Times New Roman" pitchFamily="18" charset="0"/>
            </a:endParaRPr>
          </a:p>
          <a:p>
            <a:pPr algn="just"/>
            <a:r>
              <a:rPr lang="ar-IQ" sz="3800" dirty="0" smtClean="0">
                <a:solidFill>
                  <a:srgbClr val="002060"/>
                </a:solidFill>
                <a:latin typeface="Times New Roman" pitchFamily="18" charset="0"/>
                <a:cs typeface="Times New Roman" pitchFamily="18" charset="0"/>
              </a:rPr>
              <a:t>وسرعان </a:t>
            </a:r>
            <a:r>
              <a:rPr lang="ar-IQ" sz="3800" dirty="0">
                <a:solidFill>
                  <a:srgbClr val="002060"/>
                </a:solidFill>
                <a:latin typeface="Times New Roman" pitchFamily="18" charset="0"/>
                <a:cs typeface="Times New Roman" pitchFamily="18" charset="0"/>
              </a:rPr>
              <a:t>ما انتشر خبر هذا الموضوع الى الولايات المتحدة وتم انشاء اول مفقس </a:t>
            </a:r>
            <a:r>
              <a:rPr lang="ar-IQ" sz="3800" dirty="0" err="1">
                <a:solidFill>
                  <a:srgbClr val="002060"/>
                </a:solidFill>
                <a:latin typeface="Times New Roman" pitchFamily="18" charset="0"/>
                <a:cs typeface="Times New Roman" pitchFamily="18" charset="0"/>
              </a:rPr>
              <a:t>للسالمون</a:t>
            </a:r>
            <a:r>
              <a:rPr lang="ar-IQ" sz="3800" dirty="0">
                <a:solidFill>
                  <a:srgbClr val="002060"/>
                </a:solidFill>
                <a:latin typeface="Times New Roman" pitchFamily="18" charset="0"/>
                <a:cs typeface="Times New Roman" pitchFamily="18" charset="0"/>
              </a:rPr>
              <a:t> المرقط في نيويورك عام (1864) ثم تزايدت اعداد هذه المفاقس لاحقا. ويبدو أن المفاقس هي الوسائل الكفيلة بصيانة الاسماك. بعد ذلك انتشر الامر إلى كافة أرجاء العالم.</a:t>
            </a:r>
            <a:endParaRPr lang="en-US" sz="3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941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9432"/>
            <a:ext cx="7992888" cy="6205304"/>
          </a:xfrm>
        </p:spPr>
        <p:txBody>
          <a:bodyPr>
            <a:normAutofit/>
          </a:bodyPr>
          <a:lstStyle/>
          <a:p>
            <a:pPr algn="r"/>
            <a:endParaRPr lang="ar-IQ" sz="6000"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1" y="260648"/>
            <a:ext cx="797840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742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t/>
            </a:r>
            <a:br>
              <a:rPr lang="ar-IQ" dirty="0"/>
            </a:br>
            <a:endParaRPr lang="ar-IQ"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2229"/>
            <a:ext cx="7848872" cy="64548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832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5643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628800"/>
            <a:ext cx="8028384" cy="4102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404664"/>
            <a:ext cx="7200800" cy="830997"/>
          </a:xfrm>
          <a:prstGeom prst="rect">
            <a:avLst/>
          </a:prstGeom>
          <a:solidFill>
            <a:schemeClr val="tx2">
              <a:lumMod val="40000"/>
              <a:lumOff val="60000"/>
            </a:schemeClr>
          </a:solidFill>
        </p:spPr>
        <p:txBody>
          <a:bodyPr wrap="square">
            <a:spAutoFit/>
          </a:bodyPr>
          <a:lstStyle/>
          <a:p>
            <a:pPr algn="ctr"/>
            <a:r>
              <a:rPr lang="ar-IQ" sz="2400" b="1" dirty="0"/>
              <a:t>الكشف عن المناطق المحتملة لتجمعات الأسماك</a:t>
            </a:r>
          </a:p>
          <a:p>
            <a:pPr algn="ctr"/>
            <a:r>
              <a:rPr lang="en-US" sz="2400" b="1" dirty="0"/>
              <a:t>Detection of probable places of fish communities</a:t>
            </a:r>
            <a:endParaRPr lang="ar-IQ" sz="2400" dirty="0"/>
          </a:p>
        </p:txBody>
      </p:sp>
    </p:spTree>
    <p:extLst>
      <p:ext uri="{BB962C8B-B14F-4D97-AF65-F5344CB8AC3E}">
        <p14:creationId xmlns:p14="http://schemas.microsoft.com/office/powerpoint/2010/main" val="3306319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98" y="620688"/>
            <a:ext cx="783728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564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108"/>
          <a:stretch/>
        </p:blipFill>
        <p:spPr bwMode="auto">
          <a:xfrm>
            <a:off x="179512" y="404664"/>
            <a:ext cx="784887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47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2490"/>
          <a:stretch/>
        </p:blipFill>
        <p:spPr bwMode="auto">
          <a:xfrm>
            <a:off x="179512" y="213633"/>
            <a:ext cx="8712968" cy="631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61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5220"/>
            <a:ext cx="8928992" cy="658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567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7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12968" cy="659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400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036496" cy="51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469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15291" t="14252" r="9328"/>
          <a:stretch>
            <a:fillRect/>
          </a:stretch>
        </p:blipFill>
        <p:spPr bwMode="auto">
          <a:xfrm>
            <a:off x="179512" y="194051"/>
            <a:ext cx="8784976" cy="611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871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633"/>
            <a:ext cx="9144000" cy="597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288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a:t>استهلاك الاسماك</a:t>
            </a:r>
            <a:endParaRPr lang="ar-IQ" dirty="0"/>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8592" b="56588"/>
          <a:stretch/>
        </p:blipFill>
        <p:spPr bwMode="auto">
          <a:xfrm>
            <a:off x="132683" y="1120774"/>
            <a:ext cx="8903813" cy="360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601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2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3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20443</TotalTime>
  <Words>276</Words>
  <Application>Microsoft Office PowerPoint</Application>
  <PresentationFormat>On-screen Show (4:3)</PresentationFormat>
  <Paragraphs>14</Paragraphs>
  <Slides>23</Slides>
  <Notes>0</Notes>
  <HiddenSlides>0</HiddenSlides>
  <MMClips>0</MMClips>
  <ScaleCrop>false</ScaleCrop>
  <HeadingPairs>
    <vt:vector size="4" baseType="variant">
      <vt:variant>
        <vt:lpstr>Theme</vt:lpstr>
      </vt:variant>
      <vt:variant>
        <vt:i4>6</vt:i4>
      </vt:variant>
      <vt:variant>
        <vt:lpstr>Slide Titles</vt:lpstr>
      </vt:variant>
      <vt:variant>
        <vt:i4>23</vt:i4>
      </vt:variant>
    </vt:vector>
  </HeadingPairs>
  <TitlesOfParts>
    <vt:vector size="29" baseType="lpstr">
      <vt:lpstr>Angles</vt:lpstr>
      <vt:lpstr>NewsPrint</vt:lpstr>
      <vt:lpstr>1_Austin</vt:lpstr>
      <vt:lpstr>Opulent</vt:lpstr>
      <vt:lpstr>2_Angles</vt:lpstr>
      <vt:lpstr>3_Angles</vt:lpstr>
      <vt:lpstr>مصائد سمكية -4  أ.د. أمجد كاظم رسن كلية الزراعة – جامعة البصرة</vt:lpstr>
      <vt:lpstr> </vt:lpstr>
      <vt:lpstr>PowerPoint Presentation</vt:lpstr>
      <vt:lpstr>PowerPoint Presentation</vt:lpstr>
      <vt:lpstr>PowerPoint Presentation</vt:lpstr>
      <vt:lpstr>PowerPoint Presentation</vt:lpstr>
      <vt:lpstr>PowerPoint Presentation</vt:lpstr>
      <vt:lpstr>PowerPoint Presentation</vt:lpstr>
      <vt:lpstr>استهلاك الاسماك</vt:lpstr>
      <vt:lpstr>PowerPoint Presentation</vt:lpstr>
      <vt:lpstr>PowerPoint Presentation</vt:lpstr>
      <vt:lpstr>أنواع المصائد السمكية Type of Fisheries </vt:lpstr>
      <vt:lpstr>PowerPoint Presentation</vt:lpstr>
      <vt:lpstr>PowerPoint Presentation</vt:lpstr>
      <vt:lpstr> مصايد الاستجمام </vt:lpstr>
      <vt:lpstr>PowerPoint Presentation</vt:lpstr>
      <vt:lpstr>مصايد التربية:</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Amjad</dc:creator>
  <cp:lastModifiedBy>Amjad</cp:lastModifiedBy>
  <cp:revision>15</cp:revision>
  <dcterms:created xsi:type="dcterms:W3CDTF">2013-11-12T05:28:25Z</dcterms:created>
  <dcterms:modified xsi:type="dcterms:W3CDTF">2019-12-12T06:05:59Z</dcterms:modified>
</cp:coreProperties>
</file>